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rimson Pro Semi Bold" pitchFamily="2" charset="0"/>
      <p:regular r:id="rId11"/>
    </p:embeddedFont>
    <p:embeddedFont>
      <p:font typeface="Heebo" pitchFamily="2" charset="-79"/>
      <p:regular r:id="rId12"/>
      <p:bold r:id="rId13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109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94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966C6-C0C3-3400-5040-615CA8DE0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6910F5-5F2C-885A-2930-F8A412558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83F01B-747B-61BB-6AEE-A4BC09E0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93792A-C4E2-CEDC-1642-2759CA0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95FAE9-1477-082D-6B97-1DD02928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593112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9D10C-C090-F076-18C5-AEA6932C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2B38F6-CDA5-7848-5FF9-AA2C656FC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ABC63F-BEFD-8EE2-8968-25475385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DB2CA8-C9E6-F03F-0384-341AA2E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8E52A-C865-B127-FEDD-22BA5F11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148999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C6C139-0843-6A3C-30FD-6DECB7F5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95B7EF-172C-585A-EEF8-2798E4C3F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A46CA-047F-EDCF-340E-9213439D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5F368-4914-2BC9-6518-3AEC1089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063BFE-0731-4EE3-0241-A960E302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67487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275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28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811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089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27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060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38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56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3544E-AC03-CD37-4CE9-2087C40A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51D476-392E-CB53-FBA9-940D9ADB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3CCA80-6305-1E28-0E81-0D290FA3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F9AA6-6AAB-C0A7-0BC9-CD738B02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87A650-53F2-3B8C-65C3-99506743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172730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F791F-E1A9-3338-8FC4-CD089FA2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D4D09A-70F6-10C6-42B3-975BADD9D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7DC47A-7426-9BBF-6392-22B17B25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F0AA82-A5DF-0350-125C-12278446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50A7B-9903-17E8-84D5-F50C3FF8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046115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F9411-80C0-1B3A-0B6D-4FCC5812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423B6-B752-4BCB-14E9-F1332068D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905975-7418-4AAF-FBDF-6D5E3A7BB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E6AF61-6593-2634-5B16-8FF8CA0B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90EAFB-64A6-2D49-0114-E2D8E141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EB4A0-B385-D7D7-1882-3A05AC65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949251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17C77-4344-49E7-D86F-A78E9858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6A6BC9-3159-5E6A-17CC-6BD8B752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92774-A5F3-B997-91CD-B085E335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17CFE6-F87E-821C-F5E8-87FBC40E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2421A4-5206-5C02-31FE-5BB9B7D18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CE3C8-6499-10E5-8E3B-C25D812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541ACC-77EC-669A-A259-8D278ED5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727AA3-1528-D7CE-82E1-273BE3BF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08517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CF051-807E-A4A7-DE69-51C04AD5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06EA13-9093-8ED9-C8B3-CA4DBABF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D8A235-EDC3-032A-39F3-0452F0D1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1E13E-7D03-64BF-74E3-B81CF6D8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55813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D99DFE-16D6-162F-2E95-F6B45996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46DCC0-1A71-94F4-DF7F-7DBD801F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2FD4D9-0B08-23C1-A02D-28AE2D8E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75361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759C6-B967-4B2E-4CF8-D38515E5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D817E-C15B-4961-9285-0A8F6750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D71B4D-6DB1-00DF-6CBF-04513854C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507281-9A96-F631-D68A-1A8D5CED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63FF47-4992-C955-9423-32DC4D42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251C22-6DDF-5D18-3CA2-F5C088B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289757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F3BC6-0AB5-1DBE-A65E-B34C064A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14B8EF-6B4F-420C-4CD5-C161AF84F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B0AF62-BEB4-799C-C062-2A0CCCE79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DD494E-F4F3-2655-CE09-69FE987D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CCE4C3-553E-E04E-AD6D-BABE2907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580D8A-EA3B-FECC-74DB-85E5D28C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177190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B2A3C-06EB-9264-3765-0DD5E08D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B7E945-356F-C7F1-A912-6162D627F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A7F6B4-D819-28F8-0AAB-DAFD8F220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7781F1-B59D-A848-B0F4-495295A00E55}" type="datetimeFigureOut">
              <a:rPr lang="ru-KZ" smtClean="0"/>
              <a:t>05.12.2025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BD7DD-E096-7F2F-694F-652F6DA28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29B51A-FFA5-3ED0-FD35-8B0391F98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EEAD5F-FADE-B248-8CA0-96F29E63702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1472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684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Семей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68522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– город с богатой историей и яркой культурой, расположенный в Восточно-Казахстанской области на берегу реки Иртыш. Он является одним из старейших городов Казахстана, его история уходит корнями вглубь веков, а его культурное наследие отражает уникальный синтез традиций казахского народа и влияния различных цивилизаций.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350"/>
            <a:ext cx="7324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География и климат Семея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4105"/>
            <a:ext cx="387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Географическое положение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5249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находится в северо-восточной части Казахстана, в предгорьях Алтая, в долине реки Иртыш. Город расположен на высоте около 450 метров над уровнем моря. Он окружен живописными холмами и степями, что придает ему особый шарм.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364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Климат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2945249"/>
            <a:ext cx="3978116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Климат Семея резко континентальный, с жарким летом и холодной зимой. Средняя температура июля составляет +22°C, а января - -15°C. Годовое количество осадков составляет около 300 мм. В регионе преобладает степная растительность, которая включает в себя различные виды трав, кустарников и деревьев.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364105"/>
            <a:ext cx="3459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Природные особенности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2945249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Окрестности Семея богаты природными достопримечательностями. В горах Алтая можно встретить лесные массивы, горные реки, чистые озера. Эта природная красота привлекает любителей активного отдыха: пешего туризма, горного велосипеда, рыбалки и охоты.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514826"/>
            <a:ext cx="7833598" cy="1169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История и культурное наследие Семея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5823" y="1965484"/>
            <a:ext cx="22860" cy="5749290"/>
          </a:xfrm>
          <a:prstGeom prst="roundRect">
            <a:avLst>
              <a:gd name="adj" fmla="val 12284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1053584" y="2164675"/>
            <a:ext cx="561618" cy="22860"/>
          </a:xfrm>
          <a:prstGeom prst="roundRect">
            <a:avLst>
              <a:gd name="adj" fmla="val 12284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655201" y="1965484"/>
            <a:ext cx="421243" cy="42124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Text 4"/>
          <p:cNvSpPr/>
          <p:nvPr/>
        </p:nvSpPr>
        <p:spPr>
          <a:xfrm>
            <a:off x="725448" y="2000607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01892" y="2029778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Древние времена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01892" y="2434590"/>
            <a:ext cx="6686907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 территории Семея обнаружены археологические свидетельства существования древних поселений, датируемых 2-3 тысячелетием до нашей эры. Считается, что здесь проходили важные торговые пути, связывающие Азию и Европу.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53584" y="4205883"/>
            <a:ext cx="561618" cy="22860"/>
          </a:xfrm>
          <a:prstGeom prst="roundRect">
            <a:avLst>
              <a:gd name="adj" fmla="val 12284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Shape 8"/>
          <p:cNvSpPr/>
          <p:nvPr/>
        </p:nvSpPr>
        <p:spPr>
          <a:xfrm>
            <a:off x="655201" y="4006691"/>
            <a:ext cx="421243" cy="42124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Text 9"/>
          <p:cNvSpPr/>
          <p:nvPr/>
        </p:nvSpPr>
        <p:spPr>
          <a:xfrm>
            <a:off x="725448" y="4041815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01892" y="4070985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XIIX-XX века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801892" y="4475798"/>
            <a:ext cx="6686907" cy="149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XIX веке Семей вошел в состав Российской империи. В это время город активно развивался, строились новые здания, открывались учебные заведения. XX век стал временем промышленного развития, Семей стал важным центром обработки металлов, текстильной промышленности.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53584" y="6546533"/>
            <a:ext cx="561618" cy="22860"/>
          </a:xfrm>
          <a:prstGeom prst="roundRect">
            <a:avLst>
              <a:gd name="adj" fmla="val 12284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6" name="Shape 13"/>
          <p:cNvSpPr/>
          <p:nvPr/>
        </p:nvSpPr>
        <p:spPr>
          <a:xfrm>
            <a:off x="655201" y="6347341"/>
            <a:ext cx="421243" cy="42124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Text 14"/>
          <p:cNvSpPr/>
          <p:nvPr/>
        </p:nvSpPr>
        <p:spPr>
          <a:xfrm>
            <a:off x="725448" y="6382464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01892" y="6411635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Современность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801892" y="6816447"/>
            <a:ext cx="6686907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Современный Семей - динамично развивающийся город, стремящийся сохранить свое культурное наследие, при этом активно внедряя современные технологии и разработки.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10899458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Достопримечательности и туризм в Семее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4" name="Text 2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26607" y="1631156"/>
            <a:ext cx="506444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Исторические достопримечательности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26607" y="2088118"/>
            <a:ext cx="124640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сохранилось несколько достопримечательностей, связанных с историей города. Это - Воскресенский собор, дом-музей Ф.М. Достоевского, музей Абая, Фамильный дом семьи Невзоровых.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8" name="Text 6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26607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Музеи и галереи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26607" y="3716655"/>
            <a:ext cx="124640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расположены интересные музеи, включая краеведческий музей, музей искусств. Здесь можно ознакомиться с историей города, культурой и жизнью казахского и русского народа.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Text 10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26607" y="4888230"/>
            <a:ext cx="474916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Природные достопримечательности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26607" y="5345192"/>
            <a:ext cx="124640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Окрестности Семея богаты природными достопримечательностями. На территории города и в его окрестностях расположены озера, реки, что привлекает любителей активного отдыха.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6" name="Text 14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26607" y="6516767"/>
            <a:ext cx="332184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Туристические маршруты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26607" y="6973729"/>
            <a:ext cx="124640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разработаны несколько интересных туристических маршрутов, позволяющих ознакомиться с историей города, его культурными достопримечательностями и природными красотами.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576" y="977860"/>
            <a:ext cx="6599039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Образование и наука в Семее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9576" y="1827728"/>
            <a:ext cx="7857649" cy="5424011"/>
          </a:xfrm>
          <a:prstGeom prst="roundRect">
            <a:avLst>
              <a:gd name="adj" fmla="val 5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6137196" y="1835348"/>
            <a:ext cx="7842409" cy="5295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Text 3"/>
          <p:cNvSpPr/>
          <p:nvPr/>
        </p:nvSpPr>
        <p:spPr>
          <a:xfrm>
            <a:off x="6320909" y="1953220"/>
            <a:ext cx="354996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Образование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45923" y="1953220"/>
            <a:ext cx="354996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Наука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37196" y="2364938"/>
            <a:ext cx="7842409" cy="2586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Text 6"/>
          <p:cNvSpPr/>
          <p:nvPr/>
        </p:nvSpPr>
        <p:spPr>
          <a:xfrm>
            <a:off x="6320909" y="2482810"/>
            <a:ext cx="3549968" cy="2350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действует несколько университетов, </a:t>
            </a:r>
            <a:r>
              <a:rPr lang="ru-RU" sz="1400" dirty="0">
                <a:solidFill>
                  <a:srgbClr val="4C4C4D"/>
                </a:solidFill>
                <a:cs typeface="Heebo" pitchFamily="34" charset="-120"/>
              </a:rPr>
              <a:t>Медицинский университет Семей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ru-RU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Университет Алихана </a:t>
            </a:r>
            <a:r>
              <a:rPr lang="ru-RU" sz="14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Бокейхана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ru-RU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Университет </a:t>
            </a:r>
            <a:r>
              <a:rPr lang="ru-RU" sz="14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Шакарима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В городе также работают несколько техникумов и колледжей.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45923" y="2482810"/>
            <a:ext cx="3549968" cy="205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развит научный потенциал. В городе действуют несколько научно-исследовательских институтов, в которых проводятся исследования в различных областях науки, включая естественные, технические, гуманитарные и социальные науки.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37196" y="4951452"/>
            <a:ext cx="7842409" cy="22926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Text 9"/>
          <p:cNvSpPr/>
          <p:nvPr/>
        </p:nvSpPr>
        <p:spPr>
          <a:xfrm>
            <a:off x="6320909" y="5069324"/>
            <a:ext cx="3549968" cy="205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Учебные заведения Семея подготавливают специалистов для различных отраслей экономики. Особое внимание уделяется развитию сферы образования, что способствует подготовке высококвалифицированных кадров.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45923" y="5069324"/>
            <a:ext cx="3549968" cy="1763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Научные разработки семейских ученых имеют значительное влияние на развитие региона и страны в целом. Научные исследования в Семее направлены на решение актуальных проблем и задач.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806" y="984290"/>
            <a:ext cx="7680722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Экономика и промышленность Семея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806" y="1755219"/>
            <a:ext cx="416719" cy="416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9806" y="2380297"/>
            <a:ext cx="208359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Промышленность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69806" y="2740700"/>
            <a:ext cx="797718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является важным промышленным центром Восточного Казахстана. В городе развита металлургия, машиностроение, пищевая промышленность, легкая промышленность, и другие отрасли.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9806" y="3874175"/>
            <a:ext cx="416719" cy="4167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69806" y="4499253"/>
            <a:ext cx="208359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Экономика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69806" y="4859655"/>
            <a:ext cx="797718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Экономика Семея основана на развитии промышленности, торговли, транспорта, сельского хозяйства. Город имеет значительный потенциал для дальнейшего развития своей экономики.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9806" y="5726430"/>
            <a:ext cx="416719" cy="416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9806" y="6351508"/>
            <a:ext cx="208359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Сельское хозяйство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69806" y="6711910"/>
            <a:ext cx="797718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окрестностях Семея развито сельское хозяйство, особенно животноводство. Выращивание зерновых культур, овощей и фруктов также играет важную роль в экономике региона.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304"/>
            <a:ext cx="12010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Социальная сфера и инфраструктура Семея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67245"/>
            <a:ext cx="6407944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4" name="Text 2"/>
          <p:cNvSpPr/>
          <p:nvPr/>
        </p:nvSpPr>
        <p:spPr>
          <a:xfrm>
            <a:off x="102060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Здравоохранение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484477"/>
            <a:ext cx="59543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Семее действует развитая система здравоохранения, включающая в себя больницы, поликлиники, диагностические центры. В городе работают квалифицированные врачи, используется современное оборудование.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767245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Text 5"/>
          <p:cNvSpPr/>
          <p:nvPr/>
        </p:nvSpPr>
        <p:spPr>
          <a:xfrm>
            <a:off x="7655362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Образование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2484477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Образование в Семее представлено университетами, колледжами, школами. В городе действует система дошкольного образования. Особое внимание уделяется развитию сферы образования и науки.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7944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0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Культура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69850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богат культурными учреждениями, включая театры, музеи, библиотеки, музыкальные школы. В городе проходят различные культурные мероприятия, фестивали, концерты.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52618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Text 11"/>
          <p:cNvSpPr/>
          <p:nvPr/>
        </p:nvSpPr>
        <p:spPr>
          <a:xfrm>
            <a:off x="765536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Инфраструктура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469850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имеет развитую инфраструктуру, включающую в себя транспортную систему, коммунальные услуги, торговую сеть, сферу услуг. В городе действуют современные технологии и разработки.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01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Заключение: Семей - город с богатым прошлым и перспективным будущим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785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31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Богатое прошлое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2233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- город с богатой историей, которая отражена в его архитектуре, культуре и жизненном образе его жителей.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9785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31920"/>
            <a:ext cx="3236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Современное развитие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2233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Город динамично развивается, в нем возводятся новые здания, развиваются инфраструктура и экономика.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9785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31920"/>
            <a:ext cx="3382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Перспективное будущее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22338"/>
            <a:ext cx="389393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Семей имеет большой потенциал для дальнейшего развития. Он обладает уникальным географическим положением, богатой историей и культурой, что делает его привлекательным местом для жизни и туризма.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824</Words>
  <Application>Microsoft Macintosh PowerPoint</Application>
  <PresentationFormat>Произвольный</PresentationFormat>
  <Paragraphs>70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Heebo</vt:lpstr>
      <vt:lpstr>Arial</vt:lpstr>
      <vt:lpstr>Crimson Pro Semi Bold</vt:lpstr>
      <vt:lpstr>Aptos Display</vt:lpstr>
      <vt:lpstr>Aptos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Александр Базаров</cp:lastModifiedBy>
  <cp:revision>3</cp:revision>
  <dcterms:created xsi:type="dcterms:W3CDTF">2025-12-04T17:27:47Z</dcterms:created>
  <dcterms:modified xsi:type="dcterms:W3CDTF">2025-12-04T17:42:02Z</dcterms:modified>
</cp:coreProperties>
</file>